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60"/>
  </p:normalViewPr>
  <p:slideViewPr>
    <p:cSldViewPr>
      <p:cViewPr varScale="1">
        <p:scale>
          <a:sx n="69" d="100"/>
          <a:sy n="69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267B1D-C868-4948-82F5-9B5AA02A4FC7}" type="datetimeFigureOut">
              <a:rPr lang="en-IE" smtClean="0"/>
              <a:t>20/03/2020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A95FD1-E7B1-474D-AE0E-C08E3B6E773A}" type="slidenum">
              <a:rPr lang="en-IE" smtClean="0"/>
              <a:t>‹#›</a:t>
            </a:fld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ga-IE" sz="5800" dirty="0" smtClean="0"/>
              <a:t>History on gaa</a:t>
            </a:r>
            <a:endParaRPr lang="en-IE" sz="5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ga-IE" sz="3200" dirty="0" smtClean="0"/>
              <a:t>By emma jane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406506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What is GAA</a:t>
            </a:r>
            <a:endParaRPr lang="en-IE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3399473"/>
            <a:ext cx="3822700" cy="2006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/>
              <a:t>The Gaelic Athletic Association (GAA) is Ireland’s largest sporting organisation. It is celebrated as one of the great amateur sporting associations in the world.</a:t>
            </a:r>
          </a:p>
          <a:p>
            <a:r>
              <a:rPr lang="en-IE" dirty="0"/>
              <a:t>It is part of the Irish consciousness and plays an influential role in Irish society that extends far beyond the basic aim of promoting Gaelic </a:t>
            </a:r>
            <a:r>
              <a:rPr lang="en-IE" dirty="0" smtClean="0"/>
              <a:t>game</a:t>
            </a:r>
            <a:r>
              <a:rPr lang="ga-IE" dirty="0" smtClean="0"/>
              <a:t>s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905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Where is it played 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19515"/>
            <a:ext cx="4103439" cy="2402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ga-IE" dirty="0" smtClean="0"/>
              <a:t>The main stadium is Croke Park which holds 82,000</a:t>
            </a:r>
          </a:p>
          <a:p>
            <a:r>
              <a:rPr lang="ga-IE" dirty="0" smtClean="0"/>
              <a:t>In </a:t>
            </a:r>
            <a:r>
              <a:rPr lang="en-IE" dirty="0" err="1"/>
              <a:t>Páirc</a:t>
            </a:r>
            <a:r>
              <a:rPr lang="en-IE" dirty="0"/>
              <a:t> </a:t>
            </a:r>
            <a:r>
              <a:rPr lang="en-IE" dirty="0" err="1"/>
              <a:t>Uí</a:t>
            </a:r>
            <a:r>
              <a:rPr lang="en-IE" dirty="0"/>
              <a:t> </a:t>
            </a:r>
            <a:r>
              <a:rPr lang="en-IE" dirty="0" err="1" smtClean="0"/>
              <a:t>Chaoimh</a:t>
            </a:r>
            <a:r>
              <a:rPr lang="ga-IE" dirty="0" smtClean="0"/>
              <a:t> in Cork which holds 45,000 </a:t>
            </a:r>
          </a:p>
          <a:p>
            <a:r>
              <a:rPr lang="ga-IE" dirty="0" smtClean="0"/>
              <a:t>In Perse Stadium which holds 26,000 </a:t>
            </a:r>
          </a:p>
          <a:p>
            <a:r>
              <a:rPr lang="ga-IE" dirty="0" smtClean="0"/>
              <a:t>And our local stadium O’Moore which 22,000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009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a-IE" dirty="0" smtClean="0"/>
              <a:t>Hurling 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68960"/>
            <a:ext cx="4458957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4008" y="2996952"/>
            <a:ext cx="3822192" cy="5347352"/>
          </a:xfrm>
        </p:spPr>
        <p:txBody>
          <a:bodyPr>
            <a:noAutofit/>
          </a:bodyPr>
          <a:lstStyle/>
          <a:p>
            <a:r>
              <a:rPr lang="en-IE" sz="1800" dirty="0"/>
              <a:t>is an outdoor </a:t>
            </a:r>
            <a:r>
              <a:rPr lang="en-IE" sz="1800" dirty="0" smtClean="0"/>
              <a:t>team</a:t>
            </a:r>
            <a:r>
              <a:rPr lang="ga-IE" sz="1800" dirty="0" smtClean="0"/>
              <a:t> game</a:t>
            </a:r>
            <a:r>
              <a:rPr lang="en-IE" sz="1800" dirty="0"/>
              <a:t> of ancient </a:t>
            </a:r>
            <a:r>
              <a:rPr lang="en-IE" sz="1800" dirty="0" err="1" smtClean="0"/>
              <a:t>Gaeli</a:t>
            </a:r>
            <a:r>
              <a:rPr lang="ga-IE" sz="1800" dirty="0" smtClean="0"/>
              <a:t>c </a:t>
            </a:r>
            <a:r>
              <a:rPr lang="en-IE" sz="1800" dirty="0" smtClean="0"/>
              <a:t>Irish </a:t>
            </a:r>
            <a:r>
              <a:rPr lang="en-IE" sz="1800" dirty="0"/>
              <a:t>origin. The game has </a:t>
            </a:r>
            <a:r>
              <a:rPr lang="en-IE" sz="1800" dirty="0" smtClean="0"/>
              <a:t>prehistoric</a:t>
            </a:r>
            <a:r>
              <a:rPr lang="ga-IE" sz="1800" dirty="0"/>
              <a:t> </a:t>
            </a:r>
            <a:r>
              <a:rPr lang="en-IE" sz="1800" dirty="0" smtClean="0"/>
              <a:t>origins</a:t>
            </a:r>
            <a:r>
              <a:rPr lang="en-IE" sz="1800" dirty="0"/>
              <a:t>, and has been played for 4,000 </a:t>
            </a:r>
            <a:r>
              <a:rPr lang="en-IE" sz="1800" dirty="0" smtClean="0"/>
              <a:t>years</a:t>
            </a:r>
            <a:endParaRPr lang="ga-IE" sz="1800" dirty="0" smtClean="0"/>
          </a:p>
          <a:p>
            <a:r>
              <a:rPr lang="en-IE" sz="1800" dirty="0" smtClean="0"/>
              <a:t> </a:t>
            </a:r>
            <a:r>
              <a:rPr lang="en-IE" sz="1800" dirty="0"/>
              <a:t>One of Ireland's native Gaelic games, it shares a number of features with Gaelic </a:t>
            </a:r>
            <a:r>
              <a:rPr lang="en-IE" sz="1800" dirty="0" smtClean="0"/>
              <a:t>football</a:t>
            </a:r>
            <a:r>
              <a:rPr lang="ga-IE" sz="1800" dirty="0" smtClean="0"/>
              <a:t> </a:t>
            </a:r>
            <a:r>
              <a:rPr lang="en-IE" sz="1800" dirty="0" smtClean="0"/>
              <a:t>, </a:t>
            </a:r>
            <a:r>
              <a:rPr lang="en-IE" sz="1800" dirty="0"/>
              <a:t>such as the field and goals, the number of players, and much terminology</a:t>
            </a:r>
            <a:r>
              <a:rPr lang="en-IE" sz="1800" dirty="0" smtClean="0"/>
              <a:t>.</a:t>
            </a:r>
            <a:endParaRPr lang="ga-IE" sz="1800" dirty="0" smtClean="0"/>
          </a:p>
          <a:p>
            <a:r>
              <a:rPr lang="ga-IE" sz="1800" dirty="0"/>
              <a:t> </a:t>
            </a:r>
            <a:r>
              <a:rPr lang="en-IE" sz="1800" dirty="0" smtClean="0"/>
              <a:t>It </a:t>
            </a:r>
            <a:r>
              <a:rPr lang="en-IE" sz="1800" dirty="0"/>
              <a:t>shares a common Gaelic root with the sport of </a:t>
            </a:r>
            <a:r>
              <a:rPr lang="ga-IE" sz="1800" dirty="0" smtClean="0"/>
              <a:t>shinty</a:t>
            </a:r>
            <a:r>
              <a:rPr lang="en-IE" sz="1800" dirty="0" smtClean="0"/>
              <a:t>, </a:t>
            </a:r>
            <a:r>
              <a:rPr lang="en-IE" sz="1800" dirty="0"/>
              <a:t>which is played predominantly in Scotland.</a:t>
            </a:r>
          </a:p>
        </p:txBody>
      </p:sp>
    </p:spTree>
    <p:extLst>
      <p:ext uri="{BB962C8B-B14F-4D97-AF65-F5344CB8AC3E}">
        <p14:creationId xmlns:p14="http://schemas.microsoft.com/office/powerpoint/2010/main" val="330066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dirty="0" smtClean="0"/>
              <a:t>What you need for hurling/football </a:t>
            </a:r>
            <a:endParaRPr lang="en-I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3822192" cy="1185020"/>
          </a:xfrm>
        </p:spPr>
        <p:txBody>
          <a:bodyPr/>
          <a:lstStyle/>
          <a:p>
            <a:r>
              <a:rPr lang="ga-IE" dirty="0" smtClean="0"/>
              <a:t>Hurling </a:t>
            </a:r>
            <a:endParaRPr lang="en-IE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77332" y="2564904"/>
            <a:ext cx="3820055" cy="3561259"/>
          </a:xfrm>
        </p:spPr>
        <p:txBody>
          <a:bodyPr>
            <a:noAutofit/>
          </a:bodyPr>
          <a:lstStyle/>
          <a:p>
            <a:r>
              <a:rPr lang="ga-IE" dirty="0" smtClean="0"/>
              <a:t>You need </a:t>
            </a:r>
          </a:p>
          <a:p>
            <a:r>
              <a:rPr lang="ga-IE" dirty="0" smtClean="0"/>
              <a:t>a hurl </a:t>
            </a:r>
          </a:p>
          <a:p>
            <a:r>
              <a:rPr lang="ga-IE" dirty="0" smtClean="0"/>
              <a:t>Hurling boots </a:t>
            </a:r>
          </a:p>
          <a:p>
            <a:r>
              <a:rPr lang="ga-IE" dirty="0" smtClean="0"/>
              <a:t>Sliotar  </a:t>
            </a:r>
          </a:p>
          <a:p>
            <a:r>
              <a:rPr lang="ga-IE" dirty="0" smtClean="0"/>
              <a:t>A helmet </a:t>
            </a:r>
          </a:p>
          <a:p>
            <a:r>
              <a:rPr lang="ga-IE" dirty="0" smtClean="0"/>
              <a:t>Togs ,socks and a jersey </a:t>
            </a:r>
          </a:p>
          <a:p>
            <a:r>
              <a:rPr lang="ga-IE" dirty="0" smtClean="0"/>
              <a:t>A team of 30 players </a:t>
            </a:r>
          </a:p>
          <a:p>
            <a:r>
              <a:rPr lang="ga-IE" dirty="0" smtClean="0"/>
              <a:t>A field </a:t>
            </a:r>
          </a:p>
          <a:p>
            <a:r>
              <a:rPr lang="ga-IE" dirty="0" smtClean="0"/>
              <a:t>A captain </a:t>
            </a:r>
          </a:p>
          <a:p>
            <a:r>
              <a:rPr lang="ga-IE" dirty="0" smtClean="0"/>
              <a:t>A manager </a:t>
            </a:r>
          </a:p>
          <a:p>
            <a:r>
              <a:rPr lang="ga-IE" dirty="0" smtClean="0"/>
              <a:t>First aid </a:t>
            </a:r>
          </a:p>
          <a:p>
            <a:endParaRPr lang="en-I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572000" y="1844824"/>
            <a:ext cx="3822192" cy="999802"/>
          </a:xfrm>
        </p:spPr>
        <p:txBody>
          <a:bodyPr/>
          <a:lstStyle/>
          <a:p>
            <a:r>
              <a:rPr lang="ga-IE" dirty="0" smtClean="0"/>
              <a:t>Football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3822192" cy="4320480"/>
          </a:xfrm>
        </p:spPr>
        <p:txBody>
          <a:bodyPr>
            <a:noAutofit/>
          </a:bodyPr>
          <a:lstStyle/>
          <a:p>
            <a:r>
              <a:rPr lang="ga-IE" dirty="0" smtClean="0"/>
              <a:t>You need </a:t>
            </a:r>
          </a:p>
          <a:p>
            <a:r>
              <a:rPr lang="ga-IE" dirty="0" smtClean="0"/>
              <a:t>Gum shields </a:t>
            </a:r>
          </a:p>
          <a:p>
            <a:r>
              <a:rPr lang="ga-IE" dirty="0" smtClean="0"/>
              <a:t>Football boots </a:t>
            </a:r>
          </a:p>
          <a:p>
            <a:r>
              <a:rPr lang="ga-IE" dirty="0" smtClean="0"/>
              <a:t>Football </a:t>
            </a:r>
          </a:p>
          <a:p>
            <a:r>
              <a:rPr lang="ga-IE" dirty="0" smtClean="0"/>
              <a:t>Togs ,socks and a jersey</a:t>
            </a:r>
          </a:p>
          <a:p>
            <a:r>
              <a:rPr lang="ga-IE" dirty="0" smtClean="0"/>
              <a:t>A team of 30 players </a:t>
            </a:r>
          </a:p>
          <a:p>
            <a:r>
              <a:rPr lang="ga-IE" dirty="0" smtClean="0"/>
              <a:t>A field </a:t>
            </a:r>
          </a:p>
          <a:p>
            <a:r>
              <a:rPr lang="ga-IE" dirty="0" smtClean="0"/>
              <a:t>A captain </a:t>
            </a:r>
          </a:p>
          <a:p>
            <a:r>
              <a:rPr lang="ga-IE" dirty="0" smtClean="0"/>
              <a:t>A manager and selectors </a:t>
            </a:r>
          </a:p>
          <a:p>
            <a:r>
              <a:rPr lang="ga-IE" dirty="0" smtClean="0"/>
              <a:t>First aid 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3880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Gaelic football 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2780928"/>
            <a:ext cx="4154421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commonly referred to as </a:t>
            </a:r>
            <a:r>
              <a:rPr lang="ga-IE" dirty="0" smtClean="0"/>
              <a:t>football </a:t>
            </a:r>
            <a:r>
              <a:rPr lang="en-IE" dirty="0" smtClean="0"/>
              <a:t>or</a:t>
            </a:r>
            <a:r>
              <a:rPr lang="en-IE" dirty="0"/>
              <a:t> </a:t>
            </a:r>
            <a:r>
              <a:rPr lang="en-IE" dirty="0" smtClean="0"/>
              <a:t>Gaelic,</a:t>
            </a:r>
            <a:r>
              <a:rPr lang="ga-IE" baseline="30000" dirty="0"/>
              <a:t> </a:t>
            </a:r>
            <a:r>
              <a:rPr lang="en-IE" dirty="0" smtClean="0"/>
              <a:t>is </a:t>
            </a:r>
            <a:r>
              <a:rPr lang="en-IE" dirty="0"/>
              <a:t>an Irish team </a:t>
            </a:r>
            <a:r>
              <a:rPr lang="en-IE" dirty="0" smtClean="0"/>
              <a:t>sport</a:t>
            </a:r>
            <a:r>
              <a:rPr lang="ga-IE" dirty="0" smtClean="0"/>
              <a:t> </a:t>
            </a:r>
            <a:r>
              <a:rPr lang="en-IE" dirty="0" smtClean="0"/>
              <a:t>.</a:t>
            </a:r>
            <a:endParaRPr lang="ga-IE" dirty="0" smtClean="0"/>
          </a:p>
          <a:p>
            <a:r>
              <a:rPr lang="en-IE" dirty="0" smtClean="0"/>
              <a:t> </a:t>
            </a:r>
            <a:r>
              <a:rPr lang="en-IE" dirty="0"/>
              <a:t>It is played between two teams of 15 players on a rectangular grass pitch</a:t>
            </a:r>
            <a:r>
              <a:rPr lang="en-IE" dirty="0" smtClean="0"/>
              <a:t>.</a:t>
            </a:r>
            <a:endParaRPr lang="ga-IE" dirty="0" smtClean="0"/>
          </a:p>
          <a:p>
            <a:r>
              <a:rPr lang="en-IE" dirty="0" smtClean="0"/>
              <a:t> </a:t>
            </a:r>
            <a:r>
              <a:rPr lang="en-IE" dirty="0"/>
              <a:t>The objective of the sport is to score by kicking or punching the ball into the other team's </a:t>
            </a:r>
            <a:r>
              <a:rPr lang="en-IE" dirty="0" smtClean="0"/>
              <a:t>goals</a:t>
            </a:r>
            <a:r>
              <a:rPr lang="ga-IE" dirty="0" smtClean="0"/>
              <a:t> </a:t>
            </a:r>
            <a:r>
              <a:rPr lang="en-IE" dirty="0" smtClean="0"/>
              <a:t> </a:t>
            </a:r>
            <a:r>
              <a:rPr lang="en-IE" dirty="0"/>
              <a:t>or between two upright </a:t>
            </a:r>
            <a:r>
              <a:rPr lang="en-IE" dirty="0" smtClean="0"/>
              <a:t>posts</a:t>
            </a:r>
            <a:endParaRPr lang="ga-IE" dirty="0" smtClean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393368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ga-IE" dirty="0" smtClean="0"/>
              <a:t>Thank you for listing </a:t>
            </a:r>
            <a:endParaRPr lang="en-I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5656" y="3573016"/>
            <a:ext cx="6400800" cy="1473200"/>
          </a:xfrm>
        </p:spPr>
        <p:txBody>
          <a:bodyPr vert="vert"/>
          <a:lstStyle/>
          <a:p>
            <a:endParaRPr lang="ga-IE" dirty="0" smtClean="0"/>
          </a:p>
          <a:p>
            <a:pPr algn="l"/>
            <a:r>
              <a:rPr lang="ga-IE" dirty="0" smtClean="0"/>
              <a:t>                                                                                                                     </a:t>
            </a:r>
          </a:p>
          <a:p>
            <a:pPr algn="l"/>
            <a:endParaRPr lang="ga-IE" dirty="0"/>
          </a:p>
          <a:p>
            <a:pPr algn="l"/>
            <a:endParaRPr lang="ga-IE" dirty="0" smtClean="0"/>
          </a:p>
          <a:p>
            <a:pPr algn="l"/>
            <a:endParaRPr lang="ga-IE" dirty="0"/>
          </a:p>
          <a:p>
            <a:pPr algn="l"/>
            <a:endParaRPr lang="ga-IE" dirty="0" smtClean="0"/>
          </a:p>
          <a:p>
            <a:pPr algn="l"/>
            <a:endParaRPr lang="ga-IE" dirty="0" smtClean="0"/>
          </a:p>
          <a:p>
            <a:pPr algn="l"/>
            <a:r>
              <a:rPr lang="ga-IE" sz="6000" dirty="0" smtClean="0"/>
              <a:t>:]</a:t>
            </a:r>
            <a:endParaRPr lang="en-IE" sz="6000" dirty="0"/>
          </a:p>
        </p:txBody>
      </p:sp>
    </p:spTree>
    <p:extLst>
      <p:ext uri="{BB962C8B-B14F-4D97-AF65-F5344CB8AC3E}">
        <p14:creationId xmlns:p14="http://schemas.microsoft.com/office/powerpoint/2010/main" val="341000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</TotalTime>
  <Words>178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History on gaa</vt:lpstr>
      <vt:lpstr>What is GAA</vt:lpstr>
      <vt:lpstr>Where is it played </vt:lpstr>
      <vt:lpstr>Hurling </vt:lpstr>
      <vt:lpstr>What you need for hurling/football </vt:lpstr>
      <vt:lpstr>Gaelic football </vt:lpstr>
      <vt:lpstr>Thank you for listing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on gaa</dc:title>
  <dc:creator>Maria</dc:creator>
  <cp:lastModifiedBy>Maria</cp:lastModifiedBy>
  <cp:revision>7</cp:revision>
  <dcterms:created xsi:type="dcterms:W3CDTF">2020-03-18T18:30:26Z</dcterms:created>
  <dcterms:modified xsi:type="dcterms:W3CDTF">2020-03-20T11:43:24Z</dcterms:modified>
</cp:coreProperties>
</file>