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98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7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86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049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82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557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252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55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031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7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911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82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9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66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7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93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6E80-6E95-4C20-A81B-9547B17E5F02}" type="datetimeFigureOut">
              <a:rPr lang="en-IE" smtClean="0"/>
              <a:t>26/03/2020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B0B152-3A22-4581-B430-21B083D804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94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i="1" dirty="0">
                <a:solidFill>
                  <a:srgbClr val="990099"/>
                </a:solidFill>
              </a:rPr>
              <a:t>My Role Model</a:t>
            </a:r>
            <a:br>
              <a:rPr lang="en-IE" b="1" i="1" dirty="0">
                <a:solidFill>
                  <a:srgbClr val="990099"/>
                </a:solidFill>
              </a:rPr>
            </a:br>
            <a:r>
              <a:rPr lang="en-IE" b="1" i="1" dirty="0">
                <a:solidFill>
                  <a:srgbClr val="990099"/>
                </a:solidFill>
              </a:rPr>
              <a:t> </a:t>
            </a:r>
            <a:br>
              <a:rPr lang="en-IE" b="1" i="1" dirty="0">
                <a:solidFill>
                  <a:srgbClr val="990099"/>
                </a:solidFill>
              </a:rPr>
            </a:br>
            <a:r>
              <a:rPr lang="en-IE" b="1" i="1" dirty="0">
                <a:solidFill>
                  <a:srgbClr val="990099"/>
                </a:solidFill>
              </a:rPr>
              <a:t>Mother Teresa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i="1" dirty="0">
                <a:solidFill>
                  <a:srgbClr val="0070C0"/>
                </a:solidFill>
              </a:rPr>
              <a:t>By Chloe Lyons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08" y="4095329"/>
            <a:ext cx="3836040" cy="2698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0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831">
        <p14:honeycomb/>
      </p:transition>
    </mc:Choice>
    <mc:Fallback xmlns="">
      <p:transition spd="slow" advTm="583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>
                <a:solidFill>
                  <a:srgbClr val="990099"/>
                </a:solidFill>
              </a:rPr>
              <a:t>When and where was Mother Teresa born?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Mother Teresa was born in Macedonia in 1928.</a:t>
            </a:r>
          </a:p>
          <a:p>
            <a:r>
              <a:rPr lang="en-IE" dirty="0"/>
              <a:t>Mother Teresa lived in India.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73" y="3093155"/>
            <a:ext cx="2581751" cy="29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59">
        <p15:prstTrans prst="airplane"/>
      </p:transition>
    </mc:Choice>
    <mc:Fallback xmlns="">
      <p:transition spd="slow" advTm="110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>
                <a:solidFill>
                  <a:srgbClr val="990099"/>
                </a:solidFill>
              </a:rPr>
              <a:t>What was Mother Teresa Most Famous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0905"/>
          </a:xfrm>
        </p:spPr>
        <p:txBody>
          <a:bodyPr/>
          <a:lstStyle/>
          <a:p>
            <a:r>
              <a:rPr lang="en-IE" dirty="0"/>
              <a:t>She formed a religious order in Calcutta, India, called the Missionaries of Charity.</a:t>
            </a:r>
          </a:p>
          <a:p>
            <a:r>
              <a:rPr lang="en-IE" dirty="0"/>
              <a:t>The nuns fed the poor and ran hospitals, schools and orphanages.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882" y="3394004"/>
            <a:ext cx="3352236" cy="29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256">
        <p14:glitter pattern="hexagon"/>
      </p:transition>
    </mc:Choice>
    <mc:Fallback xmlns="">
      <p:transition spd="slow" advTm="102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>
                <a:solidFill>
                  <a:srgbClr val="990099"/>
                </a:solidFill>
              </a:rPr>
              <a:t>Famous quote said by Mother Teresa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“Peace begins with a smile”</a:t>
            </a:r>
          </a:p>
          <a:p>
            <a:endParaRPr lang="en-IE" dirty="0"/>
          </a:p>
          <a:p>
            <a:r>
              <a:rPr lang="en-IE" dirty="0"/>
              <a:t>“There are no great things, only small things with great love, happy are those”                </a:t>
            </a:r>
          </a:p>
          <a:p>
            <a:pPr marL="0" indent="0">
              <a:buNone/>
            </a:pPr>
            <a:r>
              <a:rPr lang="en-IE" dirty="0"/>
              <a:t>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17" y="3602168"/>
            <a:ext cx="5149901" cy="32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460">
        <p15:prstTrans prst="peelOff"/>
      </p:transition>
    </mc:Choice>
    <mc:Fallback xmlns="">
      <p:transition spd="slow" advTm="946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i="1" dirty="0">
                <a:solidFill>
                  <a:srgbClr val="990099"/>
                </a:solidFill>
              </a:rPr>
              <a:t>Where and when did Mother Teresa die?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5624"/>
            <a:ext cx="11033760" cy="6141085"/>
          </a:xfrm>
        </p:spPr>
        <p:txBody>
          <a:bodyPr/>
          <a:lstStyle/>
          <a:p>
            <a:r>
              <a:rPr lang="en-IE" dirty="0"/>
              <a:t>Mother Teresa died on the fifth of September 1997 Calcutta, India, aged 87.     </a:t>
            </a:r>
          </a:p>
          <a:p>
            <a:r>
              <a:rPr lang="en-IE" dirty="0"/>
              <a:t>Her tomb is in the Mother House at the Missionaries of Charities convent in Calcutta.                  </a:t>
            </a:r>
          </a:p>
          <a:p>
            <a:pPr marL="0" indent="0">
              <a:buNone/>
            </a:pPr>
            <a:r>
              <a:rPr lang="en-IE" dirty="0"/>
              <a:t>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IE" dirty="0"/>
              <a:t>   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86" y="3291840"/>
            <a:ext cx="478884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344">
        <p15:prstTrans prst="fracture"/>
      </p:transition>
    </mc:Choice>
    <mc:Fallback xmlns="">
      <p:transition spd="slow" advTm="1134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i="1" dirty="0"/>
              <a:t>Why I chose Mother Teresa as my      Role Model!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Mother Teresa liked to help people, I enjoy helping people also.</a:t>
            </a:r>
          </a:p>
          <a:p>
            <a:r>
              <a:rPr lang="en-IE" dirty="0"/>
              <a:t>She worked with children in schools, orphanages and hospitals. Some day I would like to become a teacher.</a:t>
            </a:r>
          </a:p>
          <a:p>
            <a:r>
              <a:rPr lang="en-IE" dirty="0"/>
              <a:t>She was nice to people, I always try to be nice.</a:t>
            </a:r>
          </a:p>
          <a:p>
            <a:r>
              <a:rPr lang="en-IE" dirty="0"/>
              <a:t>She treated everybody equally. In her eyes we are all the same and deserve to be treated as equals.</a:t>
            </a:r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2400" b="1" i="1" dirty="0"/>
              <a:t>I really admire Mother Teresa </a:t>
            </a:r>
          </a:p>
        </p:txBody>
      </p:sp>
    </p:spTree>
    <p:extLst>
      <p:ext uri="{BB962C8B-B14F-4D97-AF65-F5344CB8AC3E}">
        <p14:creationId xmlns:p14="http://schemas.microsoft.com/office/powerpoint/2010/main" val="1319348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228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My Role Model   Mother Teresa</vt:lpstr>
      <vt:lpstr>When and where was Mother Teresa born?</vt:lpstr>
      <vt:lpstr>What was Mother Teresa Most Famous for?</vt:lpstr>
      <vt:lpstr>Famous quote said by Mother Teresa</vt:lpstr>
      <vt:lpstr>Where and when did Mother Teresa die?</vt:lpstr>
      <vt:lpstr>Why I chose Mother Teresa as my      Role Model!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Teresa</dc:title>
  <dc:creator>Laura Phelan (Student)</dc:creator>
  <cp:lastModifiedBy>neasa_g@hotmail.com Neasa Garry Ozenbrook</cp:lastModifiedBy>
  <cp:revision>13</cp:revision>
  <dcterms:created xsi:type="dcterms:W3CDTF">2020-03-24T13:51:02Z</dcterms:created>
  <dcterms:modified xsi:type="dcterms:W3CDTF">2020-03-26T20:09:28Z</dcterms:modified>
</cp:coreProperties>
</file>